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6" r:id="rId9"/>
    <p:sldId id="263" r:id="rId10"/>
    <p:sldId id="264" r:id="rId11"/>
    <p:sldId id="265" r:id="rId12"/>
    <p:sldId id="268" r:id="rId13"/>
    <p:sldId id="267" r:id="rId14"/>
    <p:sldId id="275" r:id="rId15"/>
    <p:sldId id="269" r:id="rId16"/>
    <p:sldId id="273" r:id="rId17"/>
    <p:sldId id="272" r:id="rId18"/>
    <p:sldId id="274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96" autoAdjust="0"/>
  </p:normalViewPr>
  <p:slideViewPr>
    <p:cSldViewPr>
      <p:cViewPr varScale="1">
        <p:scale>
          <a:sx n="68" d="100"/>
          <a:sy n="68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98028-1BB8-4B66-9176-C52273D7CEE1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AE3EA-56CB-40BB-A98F-71B83608F1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29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05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263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763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355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4864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047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971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081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6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18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89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261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1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8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92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53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46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70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074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E3EA-56CB-40BB-A98F-71B83608F1D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8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CEC11A-4918-4438-9E84-22F82ECB67AB}" type="datetimeFigureOut">
              <a:rPr lang="en-US" smtClean="0"/>
              <a:t>11/3/2012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1A78B28-FFB5-403A-B0B7-6D1AA8FCB6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goodies.com/lessons/vol1/area-triangle-part3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thgoodies.com/lessons/vol1/perim_part3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pingwithmath.com/printables/worksheets/geo0601area02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icrosoft.com/en-us/images/?CTT=97" TargetMode="External"/><Relationship Id="rId5" Type="http://schemas.openxmlformats.org/officeDocument/2006/relationships/hyperlink" Target="http://www.michigan.gov/documents/mde/3rd_Math_357689_7.pdf" TargetMode="External"/><Relationship Id="rId4" Type="http://schemas.openxmlformats.org/officeDocument/2006/relationships/hyperlink" Target="http://www.mathgoodies.com/lessons/vol1/area-triangle-part2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Perimeter and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                                                             </a:t>
            </a:r>
          </a:p>
          <a:p>
            <a:endParaRPr lang="en-US" smtClean="0"/>
          </a:p>
          <a:p>
            <a:r>
              <a:rPr lang="en-US" smtClean="0"/>
              <a:t>                                                      By F.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45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A                                    B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C</a:t>
            </a:r>
            <a:endParaRPr lang="en-US" dirty="0"/>
          </a:p>
        </p:txBody>
      </p:sp>
      <p:pic>
        <p:nvPicPr>
          <p:cNvPr id="4098" name="Picture 2" descr="C:\Users\Guest\AppData\Local\Microsoft\Windows\Temporary Internet Files\Content.IE5\HR77Y1PA\MC90043388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1242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39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                           </a:t>
            </a:r>
          </a:p>
          <a:p>
            <a:pPr marL="45720" indent="0">
              <a:buNone/>
            </a:pPr>
            <a:r>
              <a:rPr lang="en-US" dirty="0" smtClean="0"/>
              <a:t>10cm                            </a:t>
            </a:r>
            <a:r>
              <a:rPr lang="en-US" dirty="0" err="1" smtClean="0"/>
              <a:t>10cm</a:t>
            </a:r>
            <a:r>
              <a:rPr lang="en-US" dirty="0" smtClean="0"/>
              <a:t>                   8cm                   </a:t>
            </a:r>
            <a:r>
              <a:rPr lang="en-US" dirty="0" err="1" smtClean="0"/>
              <a:t>8cm</a:t>
            </a: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                     10cm                                           8cm</a:t>
            </a: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209800" y="3048000"/>
            <a:ext cx="1233351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908548" y="3424646"/>
            <a:ext cx="1136904" cy="7620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the area?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The number of square units needed to cover a shape</a:t>
            </a:r>
            <a:endParaRPr lang="en-US" dirty="0"/>
          </a:p>
        </p:txBody>
      </p:sp>
      <p:pic>
        <p:nvPicPr>
          <p:cNvPr id="12290" name="Picture 2" descr="C:\Users\Guest\AppData\Local\Microsoft\Windows\Temporary Internet Files\Content.IE5\KZO14MR7\MC90002367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391" y="4267200"/>
            <a:ext cx="2590800" cy="1510589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17122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formula to solve the area of a triangle?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A=½ </a:t>
            </a:r>
            <a:r>
              <a:rPr lang="en-US" dirty="0" err="1" smtClean="0"/>
              <a:t>hxb</a:t>
            </a:r>
            <a:r>
              <a:rPr lang="en-US" dirty="0" smtClean="0"/>
              <a:t>     or A= </a:t>
            </a:r>
            <a:r>
              <a:rPr lang="en-US" u="sng" dirty="0" err="1" smtClean="0"/>
              <a:t>hxb</a:t>
            </a:r>
            <a:endParaRPr lang="en-US" u="sng" dirty="0" smtClean="0"/>
          </a:p>
          <a:p>
            <a:pPr marL="45720" indent="0">
              <a:buNone/>
            </a:pPr>
            <a:r>
              <a:rPr lang="en-US" dirty="0" smtClean="0"/>
              <a:t>                               2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 6cm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            4cm</a:t>
            </a:r>
          </a:p>
          <a:p>
            <a:pPr marL="45720" indent="0">
              <a:buNone/>
            </a:pPr>
            <a:r>
              <a:rPr lang="en-US" dirty="0" smtClean="0"/>
              <a:t>                                                </a:t>
            </a: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1598023" y="3518263"/>
            <a:ext cx="835152" cy="914400"/>
          </a:xfrm>
          <a:prstGeom prst="triangl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9222" name="Picture 6" descr="C:\Users\Guest\AppData\Local\Microsoft\Windows\Temporary Internet Files\Content.IE5\HR77Y1PA\MC9002901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0"/>
            <a:ext cx="3001458" cy="229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0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</a:t>
            </a:r>
            <a:endParaRPr lang="en-US" dirty="0"/>
          </a:p>
        </p:txBody>
      </p:sp>
      <p:pic>
        <p:nvPicPr>
          <p:cNvPr id="14338" name="Picture 2" descr="C:\Users\Guest\AppData\Local\Microsoft\Windows\Temporary Internet Files\Content.IE5\G9OPYTN0\MP900387695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234912"/>
            <a:ext cx="3657600" cy="26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5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               5cm                                                     3cm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                                   </a:t>
            </a:r>
          </a:p>
          <a:p>
            <a:pPr marL="45720" indent="0">
              <a:buNone/>
            </a:pPr>
            <a:r>
              <a:rPr lang="en-US" dirty="0" smtClean="0"/>
              <a:t>   4cm                                                                    </a:t>
            </a:r>
            <a:r>
              <a:rPr lang="en-US" dirty="0" err="1" smtClean="0"/>
              <a:t>4cm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Area =                                                              Area =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143000" y="3276600"/>
            <a:ext cx="1060704" cy="914400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5882640" y="3709851"/>
            <a:ext cx="1051560" cy="304800"/>
          </a:xfrm>
          <a:prstGeom prst="triangle">
            <a:avLst>
              <a:gd name="adj" fmla="val 6148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6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P= 2L+2W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         5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5                         5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            5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1600" y="4213274"/>
            <a:ext cx="1295400" cy="381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6" name="Picture 4" descr="C:\Users\Guest\AppData\Local\Microsoft\Windows\Temporary Internet Files\Content.IE5\G9OPYTN0\MC9002319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649" y="3276600"/>
            <a:ext cx="3185457" cy="22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9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              5cm                                                     11cm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5cm                                                     11cm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43100" y="3657600"/>
            <a:ext cx="800100" cy="533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0" y="3695700"/>
            <a:ext cx="1219200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A=</a:t>
            </a:r>
            <a:r>
              <a:rPr lang="en-US" dirty="0" err="1" smtClean="0"/>
              <a:t>LxW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        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12 cm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4cm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flipH="1">
            <a:off x="1828800" y="4800600"/>
            <a:ext cx="1447800" cy="13716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Compute the area, go to</a:t>
            </a:r>
          </a:p>
          <a:p>
            <a:pPr marL="45720" indent="0">
              <a:buNone/>
            </a:pPr>
            <a:r>
              <a:rPr lang="en-US" dirty="0" smtClean="0">
                <a:hlinkClick r:id="rId3"/>
              </a:rPr>
              <a:t>http://www.mathgoodies.com/lessons/vol1/area-triangle-part3.html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Compute the perimeter and area of shapes, go to </a:t>
            </a:r>
          </a:p>
          <a:p>
            <a:pPr marL="45720" indent="0">
              <a:buNone/>
            </a:pPr>
            <a:r>
              <a:rPr lang="en-US" dirty="0" smtClean="0">
                <a:hlinkClick r:id="rId4"/>
              </a:rPr>
              <a:t>http://www.mathgoodies.com/lessons/vol1/perim_part3.html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Students will understand the meaning of perimeter &amp; area   and apply it in problems.  GLEC Standards and Benchmarks</a:t>
            </a:r>
          </a:p>
          <a:p>
            <a:pPr marL="45720" indent="0">
              <a:buNone/>
            </a:pPr>
            <a:r>
              <a:rPr lang="en-US" dirty="0" smtClean="0"/>
              <a:t>M.UN. 03.05  II .3.2</a:t>
            </a:r>
          </a:p>
          <a:p>
            <a:pPr marL="45720" indent="0">
              <a:buNone/>
            </a:pPr>
            <a:r>
              <a:rPr lang="en-US" dirty="0" smtClean="0"/>
              <a:t>3 grade math  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1027" name="Picture 3" descr="C:\Users\Guest\AppData\Local\Microsoft\Windows\Temporary Internet Files\Content.IE5\E060YE41\MC9004463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78225"/>
            <a:ext cx="2895600" cy="239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4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>
                <a:hlinkClick r:id="rId3"/>
              </a:rPr>
              <a:t>http://www.helpingwithmath.com/printables/worksheets/geo0601area02.htm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>
                <a:hlinkClick r:id="rId4"/>
              </a:rPr>
              <a:t>http://www.mathgoodies.com/lessons/vol1/area-triangle-part2.html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>
                <a:hlinkClick r:id="rId5"/>
              </a:rPr>
              <a:t>http://www.michigan.gov/documents/mde/3rd_Math_357689_7.pdf</a:t>
            </a:r>
            <a:endParaRPr lang="en-US" dirty="0" smtClean="0"/>
          </a:p>
          <a:p>
            <a:pPr marL="45720" indent="0">
              <a:buNone/>
            </a:pPr>
            <a:r>
              <a:rPr lang="en-US" dirty="0">
                <a:hlinkClick r:id="rId6"/>
              </a:rPr>
              <a:t>http://office.microsoft.com/en-us/images/?CTT=97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03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Resources and Materials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Ruler</a:t>
            </a:r>
          </a:p>
          <a:p>
            <a:pPr marL="45720" indent="0">
              <a:buNone/>
            </a:pPr>
            <a:r>
              <a:rPr lang="en-US" dirty="0" smtClean="0"/>
              <a:t>Graph paper</a:t>
            </a:r>
            <a:endParaRPr lang="en-US" dirty="0"/>
          </a:p>
        </p:txBody>
      </p:sp>
      <p:pic>
        <p:nvPicPr>
          <p:cNvPr id="6146" name="Picture 2" descr="C:\Users\Guest\AppData\Local\Microsoft\Windows\Temporary Internet Files\Content.IE5\KZO14MR7\MC90023216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568" y="2819400"/>
            <a:ext cx="5541832" cy="344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44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Methods and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The teacher will introduce vocabulary, and demonstrate how to solve perimeter and  area problems.</a:t>
            </a:r>
            <a:endParaRPr lang="en-US" dirty="0"/>
          </a:p>
        </p:txBody>
      </p:sp>
      <p:pic>
        <p:nvPicPr>
          <p:cNvPr id="8194" name="Picture 2" descr="C:\Users\Guest\AppData\Local\Microsoft\Windows\Temporary Internet Files\Content.IE5\KZO14MR7\MP90017792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3885474"/>
            <a:ext cx="3201489" cy="213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72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Step 1. Activate Prior Knowledge</a:t>
            </a:r>
          </a:p>
          <a:p>
            <a:pPr marL="45720" indent="0">
              <a:buNone/>
            </a:pPr>
            <a:r>
              <a:rPr lang="en-US" dirty="0" smtClean="0"/>
              <a:t>What do you know about perimeter and area?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11266" name="Picture 2" descr="C:\Users\Guest\AppData\Local\Microsoft\Windows\Temporary Internet Files\Content.IE5\G9OPYTN0\MC900436161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91000"/>
            <a:ext cx="4475537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2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perimeter?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The distance measured around an object.</a:t>
            </a:r>
            <a:endParaRPr lang="en-US" dirty="0"/>
          </a:p>
        </p:txBody>
      </p:sp>
      <p:pic>
        <p:nvPicPr>
          <p:cNvPr id="10242" name="Picture 2" descr="C:\Users\Guest\AppData\Local\Microsoft\Windows\Temporary Internet Files\Content.IE5\KZO14MR7\MP91022082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05200"/>
            <a:ext cx="3886200" cy="303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88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the objects below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You can use a ruler to measure shapes.</a:t>
            </a:r>
            <a:endParaRPr lang="en-US" dirty="0"/>
          </a:p>
        </p:txBody>
      </p:sp>
      <p:pic>
        <p:nvPicPr>
          <p:cNvPr id="2050" name="Picture 2" descr="C:\Users\Guest\AppData\Local\Microsoft\Windows\Temporary Internet Files\Content.IE5\HR77Y1PA\MC90032566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039" y="3962400"/>
            <a:ext cx="1849831" cy="121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Guest\AppData\Local\Microsoft\Windows\Temporary Internet Files\Content.IE5\G9OPYTN0\MC9001296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330" y="3637613"/>
            <a:ext cx="2322270" cy="186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Guest\AppData\Local\Microsoft\Windows\Temporary Internet Files\Content.IE5\G9OPYTN0\MC9001296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33800"/>
            <a:ext cx="2322269" cy="186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48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315200" cy="1154097"/>
          </a:xfrm>
        </p:spPr>
        <p:txBody>
          <a:bodyPr/>
          <a:lstStyle/>
          <a:p>
            <a:r>
              <a:rPr lang="en-US" dirty="0" smtClean="0"/>
              <a:t>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Use the graph paper to draw some triangles and measure them.</a:t>
            </a:r>
            <a:endParaRPr lang="en-US" dirty="0"/>
          </a:p>
        </p:txBody>
      </p:sp>
      <p:pic>
        <p:nvPicPr>
          <p:cNvPr id="5123" name="Picture 3" descr="C:\Users\Guest\AppData\Local\Microsoft\Windows\Temporary Internet Files\Content.IE5\E060YE41\MP90038535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45328"/>
            <a:ext cx="35052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18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The formula to solve  a triangle is P = </a:t>
            </a:r>
            <a:r>
              <a:rPr lang="en-US" dirty="0" err="1" smtClean="0"/>
              <a:t>a+b+c</a:t>
            </a:r>
            <a:endParaRPr lang="en-US" dirty="0"/>
          </a:p>
        </p:txBody>
      </p:sp>
      <p:pic>
        <p:nvPicPr>
          <p:cNvPr id="3075" name="Picture 3" descr="C:\Users\Guest\AppData\Local\Microsoft\Windows\Temporary Internet Files\Content.IE5\G9OPYTN0\MC9000480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63465"/>
            <a:ext cx="3733800" cy="277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sosceles Triangle 3"/>
          <p:cNvSpPr/>
          <p:nvPr/>
        </p:nvSpPr>
        <p:spPr>
          <a:xfrm>
            <a:off x="6400800" y="4419600"/>
            <a:ext cx="1219200" cy="1143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676</TotalTime>
  <Words>287</Words>
  <Application>Microsoft Office PowerPoint</Application>
  <PresentationFormat>On-screen Show (4:3)</PresentationFormat>
  <Paragraphs>113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Perspective</vt:lpstr>
      <vt:lpstr>Perimeter and Area</vt:lpstr>
      <vt:lpstr>Objectives</vt:lpstr>
      <vt:lpstr>Learning Resources and Materials </vt:lpstr>
      <vt:lpstr>Methods and Procedure</vt:lpstr>
      <vt:lpstr>Introduction</vt:lpstr>
      <vt:lpstr>What is perimeter?</vt:lpstr>
      <vt:lpstr>Look at the objects below</vt:lpstr>
      <vt:lpstr>Perimeter</vt:lpstr>
      <vt:lpstr>Perimeter</vt:lpstr>
      <vt:lpstr>Perimeter</vt:lpstr>
      <vt:lpstr>Find the Perimeter</vt:lpstr>
      <vt:lpstr>What is the area?</vt:lpstr>
      <vt:lpstr>What is the formula to solve the area of a triangle?</vt:lpstr>
      <vt:lpstr>Area</vt:lpstr>
      <vt:lpstr>Find the Area</vt:lpstr>
      <vt:lpstr>Find the perimeter</vt:lpstr>
      <vt:lpstr>Find the Perimeter</vt:lpstr>
      <vt:lpstr>Find the Area</vt:lpstr>
      <vt:lpstr>Assessment</vt:lpstr>
      <vt:lpstr>Resources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Perimeter and Area</dc:title>
  <dc:creator>Guest</dc:creator>
  <cp:lastModifiedBy>Guest</cp:lastModifiedBy>
  <cp:revision>73</cp:revision>
  <dcterms:created xsi:type="dcterms:W3CDTF">2012-11-03T16:50:42Z</dcterms:created>
  <dcterms:modified xsi:type="dcterms:W3CDTF">2012-11-04T04:06:47Z</dcterms:modified>
</cp:coreProperties>
</file>